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3770864" cy="2939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4722976" cy="1676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892" y="4142114"/>
            <a:ext cx="5939642" cy="2635443"/>
            <a:chOff x="1116892" y="4142114"/>
            <a:chExt cx="5939642" cy="2635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132" y="3913742"/>
              <a:ext cx="5452805" cy="271772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16892" y="4142114"/>
              <a:ext cx="603613" cy="546360"/>
              <a:chOff x="1116892" y="4142114"/>
              <a:chExt cx="603613" cy="54636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116892" y="4142114"/>
                <a:ext cx="603613" cy="546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66058" y="6243088"/>
              <a:ext cx="590476" cy="534470"/>
              <a:chOff x="6466058" y="6243088"/>
              <a:chExt cx="590476" cy="5344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66058" y="6243088"/>
                <a:ext cx="590476" cy="53447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3914" y="4982580"/>
            <a:ext cx="9017643" cy="10774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674787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3077" y="4401682"/>
            <a:ext cx="7088403" cy="2912165"/>
            <a:chOff x="223077" y="4401682"/>
            <a:chExt cx="7088403" cy="2912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93" y="4446200"/>
              <a:ext cx="6540293" cy="271740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3077" y="4401682"/>
              <a:ext cx="599712" cy="542830"/>
              <a:chOff x="223077" y="4401682"/>
              <a:chExt cx="599712" cy="54283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223077" y="4401682"/>
                <a:ext cx="599712" cy="5428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24820" y="6782831"/>
              <a:ext cx="586660" cy="531016"/>
              <a:chOff x="6724820" y="6782831"/>
              <a:chExt cx="586660" cy="53101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24820" y="6782831"/>
                <a:ext cx="586660" cy="53101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2658" y="5377620"/>
            <a:ext cx="8701624" cy="1086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674787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74916"/>
            <a:ext cx="18266344" cy="6960959"/>
            <a:chOff x="0" y="2974916"/>
            <a:chExt cx="18266344" cy="6960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74916"/>
              <a:ext cx="18266344" cy="6960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82" y="535762"/>
            <a:ext cx="7088403" cy="2912165"/>
            <a:chOff x="77482" y="535762"/>
            <a:chExt cx="7088403" cy="291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297" y="580278"/>
              <a:ext cx="6540293" cy="268883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7482" y="535762"/>
              <a:ext cx="599712" cy="542830"/>
              <a:chOff x="77482" y="535762"/>
              <a:chExt cx="599712" cy="5428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77482" y="535762"/>
                <a:ext cx="599712" cy="5428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579225" y="2916911"/>
              <a:ext cx="586660" cy="531016"/>
              <a:chOff x="6579225" y="2916911"/>
              <a:chExt cx="586660" cy="53101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79225" y="2916911"/>
                <a:ext cx="586660" cy="53101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01399" y="1465991"/>
            <a:ext cx="9059548" cy="11348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674787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04513" y="7646746"/>
            <a:ext cx="2859451" cy="28981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1303059"/>
            <a:ext cx="5640895" cy="12027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7144" y="2650696"/>
            <a:ext cx="9784586" cy="969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48" y="923342"/>
            <a:ext cx="2784348" cy="207238"/>
            <a:chOff x="1219048" y="923342"/>
            <a:chExt cx="2784348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48" y="923342"/>
              <a:ext cx="2784348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1964"/>
            <a:ext cx="2835920" cy="510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95645" y="3816647"/>
            <a:ext cx="6171429" cy="4085074"/>
            <a:chOff x="10495645" y="3816647"/>
            <a:chExt cx="6171429" cy="40850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5645" y="3816647"/>
              <a:ext cx="6171429" cy="4085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681" y="3846210"/>
            <a:ext cx="6171429" cy="4055510"/>
            <a:chOff x="917681" y="3846210"/>
            <a:chExt cx="6171429" cy="40555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681" y="3846210"/>
              <a:ext cx="6171429" cy="4055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1547" y="5113293"/>
            <a:ext cx="2601722" cy="1462217"/>
            <a:chOff x="7451547" y="5113293"/>
            <a:chExt cx="2601722" cy="14622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1547" y="5113293"/>
              <a:ext cx="2601722" cy="1462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8087" y="0"/>
            <a:ext cx="19094754" cy="10714286"/>
            <a:chOff x="-428087" y="0"/>
            <a:chExt cx="19094754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28087" y="0"/>
              <a:ext cx="19094754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83514" y="7291028"/>
            <a:ext cx="3482488" cy="3321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1303059"/>
            <a:ext cx="7688048" cy="1168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7144" y="8436926"/>
            <a:ext cx="8749739" cy="497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48" y="923342"/>
            <a:ext cx="2784348" cy="207238"/>
            <a:chOff x="1219048" y="923342"/>
            <a:chExt cx="2784348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48" y="923342"/>
              <a:ext cx="2784348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1964"/>
            <a:ext cx="2835920" cy="510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2572397"/>
            <a:ext cx="14653810" cy="5007974"/>
            <a:chOff x="1219048" y="2572397"/>
            <a:chExt cx="14653810" cy="500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048" y="2572397"/>
              <a:ext cx="14653810" cy="5007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91609" y="7291028"/>
            <a:ext cx="3374488" cy="3321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1303059"/>
            <a:ext cx="5054210" cy="12027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332" y="7991401"/>
            <a:ext cx="9761586" cy="1406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48" y="923342"/>
            <a:ext cx="2784348" cy="207238"/>
            <a:chOff x="1219048" y="923342"/>
            <a:chExt cx="2784348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48" y="923342"/>
              <a:ext cx="2784348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1964"/>
            <a:ext cx="2835920" cy="510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236" y="2368408"/>
            <a:ext cx="6171429" cy="4919938"/>
            <a:chOff x="685236" y="2368408"/>
            <a:chExt cx="6171429" cy="49199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6" y="2368408"/>
              <a:ext cx="6171429" cy="4919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12591" y="2368408"/>
            <a:ext cx="6217918" cy="5011737"/>
            <a:chOff x="10012591" y="2368408"/>
            <a:chExt cx="6217918" cy="50117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2591" y="2368408"/>
              <a:ext cx="6217918" cy="50117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05333" y="4411749"/>
            <a:ext cx="2601722" cy="1462217"/>
            <a:chOff x="7205333" y="4411749"/>
            <a:chExt cx="2601722" cy="14622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5333" y="4411749"/>
              <a:ext cx="2601722" cy="1462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526" y="1303059"/>
            <a:ext cx="5263657" cy="120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48" y="923342"/>
            <a:ext cx="2784348" cy="207238"/>
            <a:chOff x="1219048" y="923342"/>
            <a:chExt cx="2784348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923342"/>
              <a:ext cx="2784348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3" y="541964"/>
            <a:ext cx="2835920" cy="510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1609" y="7291028"/>
            <a:ext cx="3403060" cy="33211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255" y="3841904"/>
            <a:ext cx="4397053" cy="5528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125" y="4745687"/>
            <a:ext cx="11169485" cy="5188108"/>
            <a:chOff x="627125" y="4745687"/>
            <a:chExt cx="11169485" cy="5188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25" y="4745687"/>
              <a:ext cx="11169485" cy="51881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5334" y="2467782"/>
            <a:ext cx="6373710" cy="3714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03950" y="3193193"/>
            <a:ext cx="2909866" cy="2151737"/>
            <a:chOff x="9803950" y="3193193"/>
            <a:chExt cx="2909866" cy="2151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0">
              <a:off x="9803950" y="3193193"/>
              <a:ext cx="2909866" cy="2151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526" y="1303059"/>
            <a:ext cx="5263657" cy="120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48" y="923342"/>
            <a:ext cx="2784348" cy="207238"/>
            <a:chOff x="1219048" y="923342"/>
            <a:chExt cx="2784348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923342"/>
              <a:ext cx="2784348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3" y="541964"/>
            <a:ext cx="2835920" cy="510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1609" y="7291028"/>
            <a:ext cx="3364965" cy="33211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9240" y="8266928"/>
            <a:ext cx="2902824" cy="497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718" y="2509686"/>
            <a:ext cx="5879413" cy="5182418"/>
            <a:chOff x="762718" y="2509686"/>
            <a:chExt cx="5879413" cy="5182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718" y="2509686"/>
              <a:ext cx="5879413" cy="5182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6695" y="2509686"/>
            <a:ext cx="6244875" cy="4515860"/>
            <a:chOff x="9286695" y="2509686"/>
            <a:chExt cx="6244875" cy="45158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6695" y="2509686"/>
              <a:ext cx="6244875" cy="45158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6677" y="7538468"/>
            <a:ext cx="6366139" cy="1416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923342"/>
            <a:ext cx="2972558" cy="207238"/>
            <a:chOff x="1219048" y="923342"/>
            <a:chExt cx="2972558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923342"/>
              <a:ext cx="2972558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1964"/>
            <a:ext cx="3072053" cy="510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1609" y="7291028"/>
            <a:ext cx="3384012" cy="33211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4232" y="4502620"/>
            <a:ext cx="5982920" cy="947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6135" y="2509686"/>
            <a:ext cx="5462909" cy="668147"/>
            <a:chOff x="11276135" y="2509686"/>
            <a:chExt cx="5462909" cy="668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135" y="2509686"/>
              <a:ext cx="5462909" cy="668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4050" y="2509686"/>
            <a:ext cx="6171429" cy="4182647"/>
            <a:chOff x="414050" y="2509686"/>
            <a:chExt cx="6171429" cy="41826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050" y="2509686"/>
              <a:ext cx="6171429" cy="4182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7290" y="3636669"/>
            <a:ext cx="3239563" cy="1815716"/>
            <a:chOff x="7257290" y="3636669"/>
            <a:chExt cx="3239563" cy="1815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257290" y="3636669"/>
              <a:ext cx="3239563" cy="18157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858" y="7303839"/>
            <a:ext cx="7765901" cy="18664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8479" y="2220765"/>
            <a:ext cx="5448102" cy="1719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557" y="6158813"/>
            <a:ext cx="4237986" cy="1142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45763"/>
            <a:chOff x="0" y="0"/>
            <a:chExt cx="18285714" cy="3145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45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7924" y="2826150"/>
            <a:ext cx="3702205" cy="3702205"/>
            <a:chOff x="2457924" y="2826150"/>
            <a:chExt cx="3702205" cy="3702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924" y="2826150"/>
              <a:ext cx="3702205" cy="3702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7771" y="3065019"/>
            <a:ext cx="9059697" cy="25223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57771" y="5932619"/>
            <a:ext cx="8020392" cy="1602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96436" y="6506831"/>
            <a:ext cx="3702205" cy="3702205"/>
            <a:chOff x="4696436" y="6506831"/>
            <a:chExt cx="3702205" cy="37022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6436" y="6506831"/>
              <a:ext cx="3702205" cy="3702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23" y="6486657"/>
            <a:ext cx="3702205" cy="3702205"/>
            <a:chOff x="116223" y="6486657"/>
            <a:chExt cx="3702205" cy="3702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23" y="6486657"/>
              <a:ext cx="3702205" cy="37022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3759" y="3572775"/>
            <a:ext cx="3168630" cy="21482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0799" y="6850110"/>
            <a:ext cx="3168630" cy="27644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2266" y="7254895"/>
            <a:ext cx="3168630" cy="21482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2724543" cy="1128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216795" cy="600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9048" y="2649685"/>
            <a:ext cx="7867543" cy="6427312"/>
            <a:chOff x="1419048" y="2649685"/>
            <a:chExt cx="7867543" cy="64273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9048" y="2649685"/>
              <a:ext cx="7867543" cy="6427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7676" y="2572203"/>
            <a:ext cx="7339467" cy="6504794"/>
            <a:chOff x="9917676" y="2572203"/>
            <a:chExt cx="7339467" cy="6504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7676" y="2572203"/>
              <a:ext cx="7339467" cy="65047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2771" y="9283683"/>
            <a:ext cx="7938297" cy="7215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2741391" cy="1050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216795" cy="600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5314" y="2800968"/>
            <a:ext cx="7867543" cy="6430993"/>
            <a:chOff x="1275314" y="2800968"/>
            <a:chExt cx="7867543" cy="6430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314" y="2800968"/>
              <a:ext cx="7867543" cy="6430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8935" y="2800968"/>
            <a:ext cx="7690073" cy="6430993"/>
            <a:chOff x="9878935" y="2800968"/>
            <a:chExt cx="7690073" cy="6430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8935" y="2800968"/>
              <a:ext cx="7690073" cy="64309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9656" y="9650770"/>
            <a:ext cx="7938297" cy="7215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7522488" cy="832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0211" y="2435811"/>
            <a:ext cx="14487890" cy="59428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7522488" cy="832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0211" y="2435811"/>
            <a:ext cx="14533690" cy="5915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6418602" cy="8233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9897" y="2344868"/>
            <a:ext cx="14575833" cy="6704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7297631" cy="832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9897" y="2344868"/>
            <a:ext cx="14559480" cy="4800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3481" y="8381582"/>
            <a:ext cx="9983897" cy="6644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7297631" cy="832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9897" y="2344868"/>
            <a:ext cx="14587347" cy="63237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0849" y="1483430"/>
            <a:ext cx="8885040" cy="832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9897" y="2344868"/>
            <a:ext cx="14597433" cy="4419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1782" y="1461906"/>
            <a:ext cx="14587347" cy="7085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519048"/>
            <a:ext cx="18685714" cy="3038095"/>
            <a:chOff x="0" y="-1519048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19048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4658" y="1733097"/>
            <a:ext cx="14511099" cy="59428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10" y="-1557789"/>
            <a:ext cx="18685714" cy="3038095"/>
            <a:chOff x="111710" y="-155778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10" y="-155778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43517" cy="10328841"/>
            <a:chOff x="0" y="0"/>
            <a:chExt cx="6343517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43517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3288" y="70328"/>
            <a:ext cx="11542426" cy="7057572"/>
            <a:chOff x="6743288" y="70328"/>
            <a:chExt cx="11542426" cy="7057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288" y="70328"/>
              <a:ext cx="11542426" cy="7057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2555" y="-10709"/>
            <a:ext cx="4900470" cy="825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40" y="4130757"/>
            <a:ext cx="6346589" cy="22045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05" y="4162406"/>
            <a:ext cx="1456516" cy="84334"/>
            <a:chOff x="1823005" y="4162406"/>
            <a:chExt cx="1456516" cy="84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005" y="4162406"/>
              <a:ext cx="1456516" cy="84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3288" y="8377879"/>
            <a:ext cx="4313759" cy="1907835"/>
            <a:chOff x="6743288" y="8377879"/>
            <a:chExt cx="4313759" cy="19078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3288" y="8377879"/>
              <a:ext cx="4313759" cy="1907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7048" y="8377879"/>
            <a:ext cx="3986239" cy="1888465"/>
            <a:chOff x="11057048" y="8377879"/>
            <a:chExt cx="3986239" cy="18884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7048" y="8377879"/>
              <a:ext cx="3986239" cy="1888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9306" y="8377879"/>
            <a:ext cx="3296408" cy="1888465"/>
            <a:chOff x="14989306" y="8377879"/>
            <a:chExt cx="3296408" cy="18884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89306" y="8377879"/>
              <a:ext cx="3296408" cy="18884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7573" y="884018"/>
            <a:ext cx="11591853" cy="27961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9897" y="2481678"/>
            <a:ext cx="14905995" cy="63237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10" y="-1557789"/>
            <a:ext cx="18685714" cy="3038095"/>
            <a:chOff x="111710" y="-155778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10" y="-155778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0849" y="1483430"/>
            <a:ext cx="2731678" cy="8233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9897" y="2481678"/>
            <a:ext cx="14924376" cy="5590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10" y="-1557789"/>
            <a:ext cx="18685714" cy="3038095"/>
            <a:chOff x="111710" y="-155778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10" y="-155778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0849" y="1483430"/>
            <a:ext cx="2731678" cy="8233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9897" y="2481678"/>
            <a:ext cx="14957623" cy="556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10" y="-1557789"/>
            <a:ext cx="18685714" cy="3038095"/>
            <a:chOff x="111710" y="-155778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10" y="-155778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0849" y="1483430"/>
            <a:ext cx="2731678" cy="8233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8229" y="3451309"/>
            <a:ext cx="7995374" cy="2091549"/>
            <a:chOff x="5028229" y="3451309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8229" y="3451309"/>
              <a:ext cx="7995374" cy="2091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4060" y="3656383"/>
            <a:ext cx="6953092" cy="15385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43517" cy="10328841"/>
            <a:chOff x="0" y="0"/>
            <a:chExt cx="6343517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43517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3288" y="70328"/>
            <a:ext cx="11542426" cy="5970346"/>
            <a:chOff x="6743288" y="70328"/>
            <a:chExt cx="11542426" cy="5970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288" y="70328"/>
              <a:ext cx="11542426" cy="59703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2573" y="-10709"/>
            <a:ext cx="5073842" cy="825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40" y="4130757"/>
            <a:ext cx="6346589" cy="22045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05" y="4162406"/>
            <a:ext cx="1456516" cy="84334"/>
            <a:chOff x="1823005" y="4162406"/>
            <a:chExt cx="1456516" cy="84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005" y="4162406"/>
              <a:ext cx="1456516" cy="843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7573" y="884018"/>
            <a:ext cx="11710186" cy="3900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3288" y="6674751"/>
            <a:ext cx="5771213" cy="3456000"/>
            <a:chOff x="6743288" y="6674751"/>
            <a:chExt cx="5771213" cy="345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3288" y="6674751"/>
              <a:ext cx="5771213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4501" y="6655380"/>
            <a:ext cx="5771213" cy="3475370"/>
            <a:chOff x="12514501" y="6655380"/>
            <a:chExt cx="5771213" cy="3475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14501" y="6655380"/>
              <a:ext cx="5771213" cy="3475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43517" cy="10328841"/>
            <a:chOff x="0" y="0"/>
            <a:chExt cx="6343517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43517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3288" y="19048"/>
            <a:ext cx="11542426" cy="5041175"/>
            <a:chOff x="6743288" y="19048"/>
            <a:chExt cx="11542426" cy="5041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288" y="19048"/>
              <a:ext cx="11542426" cy="5041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2573" y="-10709"/>
            <a:ext cx="5073842" cy="825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40" y="4048123"/>
            <a:ext cx="6346589" cy="22045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05" y="4162406"/>
            <a:ext cx="1456516" cy="84334"/>
            <a:chOff x="1823005" y="4162406"/>
            <a:chExt cx="1456516" cy="84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005" y="4162406"/>
              <a:ext cx="1456516" cy="843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7573" y="868780"/>
            <a:ext cx="11695205" cy="2834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3288" y="5394673"/>
            <a:ext cx="3982571" cy="2230240"/>
            <a:chOff x="6743288" y="5394673"/>
            <a:chExt cx="3982571" cy="2230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3288" y="5394673"/>
              <a:ext cx="3982571" cy="2230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7520" y="5466687"/>
            <a:ext cx="3899736" cy="2177597"/>
            <a:chOff x="10767520" y="5466687"/>
            <a:chExt cx="3899736" cy="2177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7520" y="5466687"/>
              <a:ext cx="3899736" cy="2177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3288" y="7998420"/>
            <a:ext cx="5480656" cy="1058935"/>
            <a:chOff x="6743288" y="7998420"/>
            <a:chExt cx="5480656" cy="10589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3288" y="7998420"/>
              <a:ext cx="5480656" cy="1058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67256" y="5394673"/>
            <a:ext cx="3618458" cy="2230240"/>
            <a:chOff x="14667256" y="5394673"/>
            <a:chExt cx="3618458" cy="22302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7256" y="5394673"/>
              <a:ext cx="3618458" cy="22302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6759" y="7725732"/>
            <a:ext cx="4747604" cy="2559983"/>
            <a:chOff x="12736759" y="7725732"/>
            <a:chExt cx="4747604" cy="25599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6759" y="7725732"/>
              <a:ext cx="4747604" cy="2559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43517" cy="10328841"/>
            <a:chOff x="0" y="0"/>
            <a:chExt cx="6343517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43517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3288" y="19048"/>
            <a:ext cx="11542426" cy="3337059"/>
            <a:chOff x="6743288" y="19048"/>
            <a:chExt cx="11542426" cy="3337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288" y="19048"/>
              <a:ext cx="11542426" cy="3337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40" y="4048127"/>
            <a:ext cx="6346589" cy="22045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05" y="4162406"/>
            <a:ext cx="1456516" cy="84334"/>
            <a:chOff x="1823005" y="4162406"/>
            <a:chExt cx="1456516" cy="843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3005" y="4162406"/>
              <a:ext cx="1456516" cy="843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8201" y="-45713"/>
            <a:ext cx="11685900" cy="3538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8252" y="3537830"/>
            <a:ext cx="5019048" cy="3487378"/>
            <a:chOff x="6898252" y="3537830"/>
            <a:chExt cx="5019048" cy="34873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98252" y="3537830"/>
              <a:ext cx="5012706" cy="2796150"/>
              <a:chOff x="6898252" y="3537830"/>
              <a:chExt cx="5012706" cy="27961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98252" y="3537830"/>
                <a:ext cx="5012706" cy="279615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8434" y="6539306"/>
              <a:ext cx="1377899" cy="557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92965" y="5337458"/>
            <a:ext cx="5466667" cy="3570100"/>
            <a:chOff x="12792965" y="5337458"/>
            <a:chExt cx="5466667" cy="3570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92965" y="5337458"/>
              <a:ext cx="5458910" cy="3056990"/>
              <a:chOff x="12792965" y="5337458"/>
              <a:chExt cx="5458910" cy="305699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92965" y="5337458"/>
                <a:ext cx="5458910" cy="305699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4072" y="8340260"/>
              <a:ext cx="1850865" cy="638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43288" y="7122508"/>
            <a:ext cx="5628571" cy="3171484"/>
            <a:chOff x="6743288" y="7122508"/>
            <a:chExt cx="5628571" cy="31714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43288" y="7122508"/>
              <a:ext cx="5627652" cy="2569440"/>
              <a:chOff x="6743288" y="7122508"/>
              <a:chExt cx="5627652" cy="256944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43288" y="7122508"/>
                <a:ext cx="5627652" cy="256944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4727" y="9628369"/>
              <a:ext cx="2194890" cy="749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43517" cy="10328841"/>
            <a:chOff x="0" y="0"/>
            <a:chExt cx="6343517" cy="10328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43517" cy="103288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3288" y="19048"/>
            <a:ext cx="11542426" cy="5123810"/>
            <a:chOff x="6743288" y="19048"/>
            <a:chExt cx="11542426" cy="51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288" y="19048"/>
              <a:ext cx="11542426" cy="51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40" y="4048127"/>
            <a:ext cx="6346589" cy="2204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05" y="4162406"/>
            <a:ext cx="1456516" cy="84334"/>
            <a:chOff x="1823005" y="4162406"/>
            <a:chExt cx="1456516" cy="843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3005" y="4162406"/>
              <a:ext cx="1456516" cy="843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7573" y="-60951"/>
            <a:ext cx="11695557" cy="2834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3288" y="5753800"/>
            <a:ext cx="5771429" cy="4037220"/>
            <a:chOff x="6743288" y="5753800"/>
            <a:chExt cx="5771429" cy="403722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43288" y="5753800"/>
              <a:ext cx="5771213" cy="3538475"/>
              <a:chOff x="6743288" y="5753800"/>
              <a:chExt cx="5771213" cy="35384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43288" y="5753800"/>
                <a:ext cx="5771213" cy="353847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1325" y="9238839"/>
              <a:ext cx="2167477" cy="638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66317" y="5753800"/>
            <a:ext cx="5523810" cy="4201322"/>
            <a:chOff x="12766317" y="5753800"/>
            <a:chExt cx="5523810" cy="42013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66317" y="5753800"/>
              <a:ext cx="5519397" cy="3660243"/>
              <a:chOff x="12766317" y="5753800"/>
              <a:chExt cx="5519397" cy="36602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66317" y="5753800"/>
                <a:ext cx="5519397" cy="366024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4573" y="9356902"/>
              <a:ext cx="1963451" cy="684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0818" y="322457"/>
            <a:ext cx="6401702" cy="3971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287" y="6197554"/>
            <a:ext cx="2608510" cy="1676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892" y="4142114"/>
            <a:ext cx="5939642" cy="2635443"/>
            <a:chOff x="1116892" y="4142114"/>
            <a:chExt cx="5939642" cy="2635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133" y="3913742"/>
              <a:ext cx="5452806" cy="27367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16892" y="4142114"/>
              <a:ext cx="603613" cy="546360"/>
              <a:chOff x="1116892" y="4142114"/>
              <a:chExt cx="603613" cy="54636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116892" y="4142114"/>
                <a:ext cx="603613" cy="546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66058" y="6243088"/>
              <a:ext cx="590476" cy="534470"/>
              <a:chOff x="6466058" y="6243088"/>
              <a:chExt cx="590476" cy="5344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66058" y="6243088"/>
                <a:ext cx="590476" cy="53447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4549" y="4519001"/>
            <a:ext cx="8874786" cy="2137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674787" cy="512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2022-06-01T23:33:14Z</dcterms:created>
  <dcterms:modified xsi:type="dcterms:W3CDTF">2022-06-01T23:33:14Z</dcterms:modified>
</cp:coreProperties>
</file>